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5309"/>
    <a:srgbClr val="D8A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84861-31D9-420A-AD7C-B1E6E2610591}" v="11" dt="2022-09-23T05:08:29.866"/>
    <p1510:client id="{41EBF531-CBB1-4FAA-A25B-FB1D1C54F191}" v="14" dt="2022-09-23T20:08:55.668"/>
    <p1510:client id="{7F0FE2BD-03EC-4FC1-BCB4-70D29706DDAD}" v="15" dt="2022-09-22T20:50:09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Климова" userId="c0dd468b33eb9b6c" providerId="LiveId" clId="{7F0FE2BD-03EC-4FC1-BCB4-70D29706DDAD}"/>
    <pc:docChg chg="undo custSel addSld modSld sldOrd">
      <pc:chgData name="Марина Климова" userId="c0dd468b33eb9b6c" providerId="LiveId" clId="{7F0FE2BD-03EC-4FC1-BCB4-70D29706DDAD}" dt="2022-09-23T04:32:31.338" v="726" actId="1076"/>
      <pc:docMkLst>
        <pc:docMk/>
      </pc:docMkLst>
      <pc:sldChg chg="addSp delSp modSp mod">
        <pc:chgData name="Марина Климова" userId="c0dd468b33eb9b6c" providerId="LiveId" clId="{7F0FE2BD-03EC-4FC1-BCB4-70D29706DDAD}" dt="2022-09-22T18:17:23.909" v="115" actId="1076"/>
        <pc:sldMkLst>
          <pc:docMk/>
          <pc:sldMk cId="1172155481" sldId="258"/>
        </pc:sldMkLst>
        <pc:spChg chg="mod">
          <ac:chgData name="Марина Климова" userId="c0dd468b33eb9b6c" providerId="LiveId" clId="{7F0FE2BD-03EC-4FC1-BCB4-70D29706DDAD}" dt="2022-09-22T18:17:23.909" v="115" actId="1076"/>
          <ac:spMkLst>
            <pc:docMk/>
            <pc:sldMk cId="1172155481" sldId="258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12:31.040" v="18" actId="20577"/>
          <ac:spMkLst>
            <pc:docMk/>
            <pc:sldMk cId="1172155481" sldId="258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15:50.986" v="91" actId="1076"/>
          <ac:spMkLst>
            <pc:docMk/>
            <pc:sldMk cId="1172155481" sldId="258"/>
            <ac:spMk id="5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15:18.922" v="82" actId="20577"/>
          <ac:spMkLst>
            <pc:docMk/>
            <pc:sldMk cId="1172155481" sldId="258"/>
            <ac:spMk id="9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2T18:15:07.633" v="79"/>
          <ac:spMkLst>
            <pc:docMk/>
            <pc:sldMk cId="1172155481" sldId="258"/>
            <ac:spMk id="11" creationId="{00000000-0000-0000-0000-000000000000}"/>
          </ac:spMkLst>
        </pc:spChg>
        <pc:spChg chg="add del mod">
          <ac:chgData name="Марина Климова" userId="c0dd468b33eb9b6c" providerId="LiveId" clId="{7F0FE2BD-03EC-4FC1-BCB4-70D29706DDAD}" dt="2022-09-22T18:14:11.495" v="40" actId="21"/>
          <ac:spMkLst>
            <pc:docMk/>
            <pc:sldMk cId="1172155481" sldId="258"/>
            <ac:spMk id="17" creationId="{E38471E0-5637-1146-CEB8-D95BF66481A6}"/>
          </ac:spMkLst>
        </pc:spChg>
        <pc:spChg chg="add del mod">
          <ac:chgData name="Марина Климова" userId="c0dd468b33eb9b6c" providerId="LiveId" clId="{7F0FE2BD-03EC-4FC1-BCB4-70D29706DDAD}" dt="2022-09-22T18:15:36.925" v="88" actId="478"/>
          <ac:spMkLst>
            <pc:docMk/>
            <pc:sldMk cId="1172155481" sldId="258"/>
            <ac:spMk id="18" creationId="{96532A77-BFEF-6008-1589-7831871C6B0C}"/>
          </ac:spMkLst>
        </pc:spChg>
        <pc:spChg chg="add mod">
          <ac:chgData name="Марина Климова" userId="c0dd468b33eb9b6c" providerId="LiveId" clId="{7F0FE2BD-03EC-4FC1-BCB4-70D29706DDAD}" dt="2022-09-22T18:16:46.191" v="111" actId="1076"/>
          <ac:spMkLst>
            <pc:docMk/>
            <pc:sldMk cId="1172155481" sldId="258"/>
            <ac:spMk id="20" creationId="{E939A973-3CA5-5F40-0A9A-7B394FC13367}"/>
          </ac:spMkLst>
        </pc:spChg>
        <pc:picChg chg="del">
          <ac:chgData name="Марина Климова" userId="c0dd468b33eb9b6c" providerId="LiveId" clId="{7F0FE2BD-03EC-4FC1-BCB4-70D29706DDAD}" dt="2022-09-22T18:13:56.050" v="38" actId="478"/>
          <ac:picMkLst>
            <pc:docMk/>
            <pc:sldMk cId="1172155481" sldId="258"/>
            <ac:picMk id="4" creationId="{00000000-0000-0000-0000-000000000000}"/>
          </ac:picMkLst>
        </pc:picChg>
        <pc:picChg chg="del mod">
          <ac:chgData name="Марина Климова" userId="c0dd468b33eb9b6c" providerId="LiveId" clId="{7F0FE2BD-03EC-4FC1-BCB4-70D29706DDAD}" dt="2022-09-22T18:14:58.415" v="47" actId="478"/>
          <ac:picMkLst>
            <pc:docMk/>
            <pc:sldMk cId="1172155481" sldId="258"/>
            <ac:picMk id="6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2:26.287" v="3" actId="478"/>
          <ac:picMkLst>
            <pc:docMk/>
            <pc:sldMk cId="1172155481" sldId="258"/>
            <ac:picMk id="7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2:21.988" v="1" actId="478"/>
          <ac:picMkLst>
            <pc:docMk/>
            <pc:sldMk cId="1172155481" sldId="258"/>
            <ac:picMk id="8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5:07.633" v="77" actId="478"/>
          <ac:picMkLst>
            <pc:docMk/>
            <pc:sldMk cId="1172155481" sldId="258"/>
            <ac:picMk id="10" creationId="{00000000-0000-0000-0000-000000000000}"/>
          </ac:picMkLst>
        </pc:picChg>
        <pc:picChg chg="add mod">
          <ac:chgData name="Марина Климова" userId="c0dd468b33eb9b6c" providerId="LiveId" clId="{7F0FE2BD-03EC-4FC1-BCB4-70D29706DDAD}" dt="2022-09-22T18:17:17.557" v="113" actId="1076"/>
          <ac:picMkLst>
            <pc:docMk/>
            <pc:sldMk cId="1172155481" sldId="258"/>
            <ac:picMk id="14" creationId="{C847EAC2-7547-72DA-CFF8-D606B53EA76E}"/>
          </ac:picMkLst>
        </pc:picChg>
        <pc:picChg chg="mod">
          <ac:chgData name="Марина Климова" userId="c0dd468b33eb9b6c" providerId="LiveId" clId="{7F0FE2BD-03EC-4FC1-BCB4-70D29706DDAD}" dt="2022-09-22T18:17:13.793" v="112" actId="1076"/>
          <ac:picMkLst>
            <pc:docMk/>
            <pc:sldMk cId="1172155481" sldId="258"/>
            <ac:picMk id="16" creationId="{81B9D3A1-0C6B-E7E7-FE24-8204EADFB5A7}"/>
          </ac:picMkLst>
        </pc:picChg>
      </pc:sldChg>
      <pc:sldChg chg="addSp delSp modSp add mod">
        <pc:chgData name="Марина Климова" userId="c0dd468b33eb9b6c" providerId="LiveId" clId="{7F0FE2BD-03EC-4FC1-BCB4-70D29706DDAD}" dt="2022-09-22T18:22:47.048" v="213" actId="1076"/>
        <pc:sldMkLst>
          <pc:docMk/>
          <pc:sldMk cId="340081548" sldId="260"/>
        </pc:sldMkLst>
        <pc:spChg chg="mod">
          <ac:chgData name="Марина Климова" userId="c0dd468b33eb9b6c" providerId="LiveId" clId="{7F0FE2BD-03EC-4FC1-BCB4-70D29706DDAD}" dt="2022-09-22T18:17:51.956" v="134" actId="1076"/>
          <ac:spMkLst>
            <pc:docMk/>
            <pc:sldMk cId="340081548" sldId="260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22:40.041" v="210" actId="1076"/>
          <ac:spMkLst>
            <pc:docMk/>
            <pc:sldMk cId="340081548" sldId="260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22:47.048" v="213" actId="1076"/>
          <ac:spMkLst>
            <pc:docMk/>
            <pc:sldMk cId="340081548" sldId="260"/>
            <ac:spMk id="5" creationId="{00000000-0000-0000-0000-000000000000}"/>
          </ac:spMkLst>
        </pc:spChg>
        <pc:spChg chg="del">
          <ac:chgData name="Марина Климова" userId="c0dd468b33eb9b6c" providerId="LiveId" clId="{7F0FE2BD-03EC-4FC1-BCB4-70D29706DDAD}" dt="2022-09-22T18:20:11.741" v="178" actId="21"/>
          <ac:spMkLst>
            <pc:docMk/>
            <pc:sldMk cId="340081548" sldId="260"/>
            <ac:spMk id="9" creationId="{00000000-0000-0000-0000-000000000000}"/>
          </ac:spMkLst>
        </pc:spChg>
        <pc:spChg chg="del">
          <ac:chgData name="Марина Климова" userId="c0dd468b33eb9b6c" providerId="LiveId" clId="{7F0FE2BD-03EC-4FC1-BCB4-70D29706DDAD}" dt="2022-09-22T18:21:23.330" v="191" actId="21"/>
          <ac:spMkLst>
            <pc:docMk/>
            <pc:sldMk cId="340081548" sldId="260"/>
            <ac:spMk id="11" creationId="{00000000-0000-0000-0000-000000000000}"/>
          </ac:spMkLst>
        </pc:spChg>
        <pc:spChg chg="add del mod">
          <ac:chgData name="Марина Климова" userId="c0dd468b33eb9b6c" providerId="LiveId" clId="{7F0FE2BD-03EC-4FC1-BCB4-70D29706DDAD}" dt="2022-09-22T18:19:24.430" v="155" actId="21"/>
          <ac:spMkLst>
            <pc:docMk/>
            <pc:sldMk cId="340081548" sldId="260"/>
            <ac:spMk id="15" creationId="{32A00376-C91C-22C6-7C0B-5AB669A656B1}"/>
          </ac:spMkLst>
        </pc:spChg>
        <pc:spChg chg="add del mod">
          <ac:chgData name="Марина Климова" userId="c0dd468b33eb9b6c" providerId="LiveId" clId="{7F0FE2BD-03EC-4FC1-BCB4-70D29706DDAD}" dt="2022-09-22T18:19:28.973" v="156" actId="21"/>
          <ac:spMkLst>
            <pc:docMk/>
            <pc:sldMk cId="340081548" sldId="260"/>
            <ac:spMk id="18" creationId="{C1C1E1B3-ED80-32B8-2C5A-4A18336135AF}"/>
          </ac:spMkLst>
        </pc:spChg>
        <pc:spChg chg="add del mod">
          <ac:chgData name="Марина Климова" userId="c0dd468b33eb9b6c" providerId="LiveId" clId="{7F0FE2BD-03EC-4FC1-BCB4-70D29706DDAD}" dt="2022-09-22T18:20:08.339" v="177" actId="21"/>
          <ac:spMkLst>
            <pc:docMk/>
            <pc:sldMk cId="340081548" sldId="260"/>
            <ac:spMk id="21" creationId="{A927B922-A407-4B14-F5CB-223215FAFFA3}"/>
          </ac:spMkLst>
        </pc:spChg>
        <pc:picChg chg="del">
          <ac:chgData name="Марина Климова" userId="c0dd468b33eb9b6c" providerId="LiveId" clId="{7F0FE2BD-03EC-4FC1-BCB4-70D29706DDAD}" dt="2022-09-22T18:19:03.386" v="153" actId="478"/>
          <ac:picMkLst>
            <pc:docMk/>
            <pc:sldMk cId="340081548" sldId="260"/>
            <ac:picMk id="4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1:16.811" v="189" actId="478"/>
          <ac:picMkLst>
            <pc:docMk/>
            <pc:sldMk cId="340081548" sldId="260"/>
            <ac:picMk id="6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0:25.732" v="182" actId="478"/>
          <ac:picMkLst>
            <pc:docMk/>
            <pc:sldMk cId="340081548" sldId="260"/>
            <ac:picMk id="7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0:23.885" v="181" actId="478"/>
          <ac:picMkLst>
            <pc:docMk/>
            <pc:sldMk cId="340081548" sldId="260"/>
            <ac:picMk id="8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1:19.466" v="190" actId="478"/>
          <ac:picMkLst>
            <pc:docMk/>
            <pc:sldMk cId="340081548" sldId="260"/>
            <ac:picMk id="10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7:57.006" v="135" actId="478"/>
          <ac:picMkLst>
            <pc:docMk/>
            <pc:sldMk cId="340081548" sldId="260"/>
            <ac:picMk id="16" creationId="{81B9D3A1-0C6B-E7E7-FE24-8204EADFB5A7}"/>
          </ac:picMkLst>
        </pc:picChg>
        <pc:picChg chg="add del">
          <ac:chgData name="Марина Климова" userId="c0dd468b33eb9b6c" providerId="LiveId" clId="{7F0FE2BD-03EC-4FC1-BCB4-70D29706DDAD}" dt="2022-09-22T18:19:43.604" v="173" actId="21"/>
          <ac:picMkLst>
            <pc:docMk/>
            <pc:sldMk cId="340081548" sldId="260"/>
            <ac:picMk id="19" creationId="{01939DFC-D9DB-5A5D-5235-82385D52517E}"/>
          </ac:picMkLst>
        </pc:picChg>
        <pc:picChg chg="add mod">
          <ac:chgData name="Марина Климова" userId="c0dd468b33eb9b6c" providerId="LiveId" clId="{7F0FE2BD-03EC-4FC1-BCB4-70D29706DDAD}" dt="2022-09-22T18:22:43.351" v="212" actId="1076"/>
          <ac:picMkLst>
            <pc:docMk/>
            <pc:sldMk cId="340081548" sldId="260"/>
            <ac:picMk id="22" creationId="{FE491767-DA62-EB06-FC4A-A30F2F4E6091}"/>
          </ac:picMkLst>
        </pc:picChg>
        <pc:picChg chg="add mod">
          <ac:chgData name="Марина Климова" userId="c0dd468b33eb9b6c" providerId="LiveId" clId="{7F0FE2BD-03EC-4FC1-BCB4-70D29706DDAD}" dt="2022-09-22T18:22:41.485" v="211" actId="1076"/>
          <ac:picMkLst>
            <pc:docMk/>
            <pc:sldMk cId="340081548" sldId="260"/>
            <ac:picMk id="23" creationId="{A0569CC6-652A-C9DA-2656-5204A167B75A}"/>
          </ac:picMkLst>
        </pc:picChg>
      </pc:sldChg>
      <pc:sldChg chg="addSp delSp modSp add mod">
        <pc:chgData name="Марина Климова" userId="c0dd468b33eb9b6c" providerId="LiveId" clId="{7F0FE2BD-03EC-4FC1-BCB4-70D29706DDAD}" dt="2022-09-22T19:19:46.858" v="524" actId="1076"/>
        <pc:sldMkLst>
          <pc:docMk/>
          <pc:sldMk cId="3365950330" sldId="261"/>
        </pc:sldMkLst>
        <pc:spChg chg="mod">
          <ac:chgData name="Марина Климова" userId="c0dd468b33eb9b6c" providerId="LiveId" clId="{7F0FE2BD-03EC-4FC1-BCB4-70D29706DDAD}" dt="2022-09-22T19:19:46.858" v="524" actId="1076"/>
          <ac:spMkLst>
            <pc:docMk/>
            <pc:sldMk cId="3365950330" sldId="261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9:18:22.428" v="503" actId="1076"/>
          <ac:spMkLst>
            <pc:docMk/>
            <pc:sldMk cId="3365950330" sldId="261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9:18:09.364" v="500" actId="1076"/>
          <ac:spMkLst>
            <pc:docMk/>
            <pc:sldMk cId="3365950330" sldId="261"/>
            <ac:spMk id="5" creationId="{00000000-0000-0000-0000-000000000000}"/>
          </ac:spMkLst>
        </pc:spChg>
        <pc:spChg chg="add del">
          <ac:chgData name="Марина Климова" userId="c0dd468b33eb9b6c" providerId="LiveId" clId="{7F0FE2BD-03EC-4FC1-BCB4-70D29706DDAD}" dt="2022-09-22T18:44:09.654" v="358" actId="22"/>
          <ac:spMkLst>
            <pc:docMk/>
            <pc:sldMk cId="3365950330" sldId="261"/>
            <ac:spMk id="8" creationId="{6E1CD418-5C5C-E9FD-4FB6-96CF100EC610}"/>
          </ac:spMkLst>
        </pc:spChg>
        <pc:spChg chg="add mod">
          <ac:chgData name="Марина Климова" userId="c0dd468b33eb9b6c" providerId="LiveId" clId="{7F0FE2BD-03EC-4FC1-BCB4-70D29706DDAD}" dt="2022-09-22T19:19:40.551" v="523" actId="1076"/>
          <ac:spMkLst>
            <pc:docMk/>
            <pc:sldMk cId="3365950330" sldId="261"/>
            <ac:spMk id="10" creationId="{9195C2C4-2590-4082-EB51-9ECD6A7B09AE}"/>
          </ac:spMkLst>
        </pc:spChg>
        <pc:spChg chg="add mod">
          <ac:chgData name="Марина Климова" userId="c0dd468b33eb9b6c" providerId="LiveId" clId="{7F0FE2BD-03EC-4FC1-BCB4-70D29706DDAD}" dt="2022-09-22T19:19:31.645" v="520" actId="1076"/>
          <ac:spMkLst>
            <pc:docMk/>
            <pc:sldMk cId="3365950330" sldId="261"/>
            <ac:spMk id="15" creationId="{5ADA8149-145D-9D05-5829-851BA311A368}"/>
          </ac:spMkLst>
        </pc:spChg>
        <pc:spChg chg="add mod">
          <ac:chgData name="Марина Климова" userId="c0dd468b33eb9b6c" providerId="LiveId" clId="{7F0FE2BD-03EC-4FC1-BCB4-70D29706DDAD}" dt="2022-09-22T19:18:25.849" v="504" actId="1076"/>
          <ac:spMkLst>
            <pc:docMk/>
            <pc:sldMk cId="3365950330" sldId="261"/>
            <ac:spMk id="19" creationId="{24D00D32-D9E2-3C40-BA18-40ADD298B495}"/>
          </ac:spMkLst>
        </pc:spChg>
        <pc:picChg chg="add mod">
          <ac:chgData name="Марина Климова" userId="c0dd468b33eb9b6c" providerId="LiveId" clId="{7F0FE2BD-03EC-4FC1-BCB4-70D29706DDAD}" dt="2022-09-22T19:17:51.816" v="495" actId="1076"/>
          <ac:picMkLst>
            <pc:docMk/>
            <pc:sldMk cId="3365950330" sldId="261"/>
            <ac:picMk id="4" creationId="{A2AF3D74-6819-FFC2-69A4-C29F58334A2B}"/>
          </ac:picMkLst>
        </pc:picChg>
        <pc:picChg chg="add mod">
          <ac:chgData name="Марина Климова" userId="c0dd468b33eb9b6c" providerId="LiveId" clId="{7F0FE2BD-03EC-4FC1-BCB4-70D29706DDAD}" dt="2022-09-22T19:17:53.847" v="496" actId="1076"/>
          <ac:picMkLst>
            <pc:docMk/>
            <pc:sldMk cId="3365950330" sldId="261"/>
            <ac:picMk id="6" creationId="{C04D1843-95E5-4FEF-0453-2DF0C1CC08E9}"/>
          </ac:picMkLst>
        </pc:picChg>
        <pc:picChg chg="add mod">
          <ac:chgData name="Марина Климова" userId="c0dd468b33eb9b6c" providerId="LiveId" clId="{7F0FE2BD-03EC-4FC1-BCB4-70D29706DDAD}" dt="2022-09-22T19:19:36.792" v="522" actId="14100"/>
          <ac:picMkLst>
            <pc:docMk/>
            <pc:sldMk cId="3365950330" sldId="261"/>
            <ac:picMk id="11" creationId="{1E349D51-7A57-95E5-2C44-C4D6BB19A7C9}"/>
          </ac:picMkLst>
        </pc:picChg>
        <pc:picChg chg="add mod">
          <ac:chgData name="Марина Климова" userId="c0dd468b33eb9b6c" providerId="LiveId" clId="{7F0FE2BD-03EC-4FC1-BCB4-70D29706DDAD}" dt="2022-09-22T19:19:28.748" v="519" actId="1076"/>
          <ac:picMkLst>
            <pc:docMk/>
            <pc:sldMk cId="3365950330" sldId="261"/>
            <ac:picMk id="16" creationId="{2DC9A835-8832-BD5E-35F2-530EE52DF746}"/>
          </ac:picMkLst>
        </pc:picChg>
        <pc:picChg chg="add del">
          <ac:chgData name="Марина Климова" userId="c0dd468b33eb9b6c" providerId="LiveId" clId="{7F0FE2BD-03EC-4FC1-BCB4-70D29706DDAD}" dt="2022-09-22T18:48:56.773" v="406" actId="21"/>
          <ac:picMkLst>
            <pc:docMk/>
            <pc:sldMk cId="3365950330" sldId="261"/>
            <ac:picMk id="17" creationId="{DE8B08AB-CBC9-459D-F324-37BEFDD945BD}"/>
          </ac:picMkLst>
        </pc:picChg>
        <pc:picChg chg="add mod">
          <ac:chgData name="Марина Климова" userId="c0dd468b33eb9b6c" providerId="LiveId" clId="{7F0FE2BD-03EC-4FC1-BCB4-70D29706DDAD}" dt="2022-09-22T19:17:38.154" v="493" actId="1076"/>
          <ac:picMkLst>
            <pc:docMk/>
            <pc:sldMk cId="3365950330" sldId="261"/>
            <ac:picMk id="20" creationId="{2AA64D45-1D43-EFF1-8CA4-9AB7FA104153}"/>
          </ac:picMkLst>
        </pc:picChg>
        <pc:picChg chg="del">
          <ac:chgData name="Марина Климова" userId="c0dd468b33eb9b6c" providerId="LiveId" clId="{7F0FE2BD-03EC-4FC1-BCB4-70D29706DDAD}" dt="2022-09-22T18:41:04.699" v="284" actId="478"/>
          <ac:picMkLst>
            <pc:docMk/>
            <pc:sldMk cId="3365950330" sldId="261"/>
            <ac:picMk id="22" creationId="{FE491767-DA62-EB06-FC4A-A30F2F4E6091}"/>
          </ac:picMkLst>
        </pc:picChg>
        <pc:picChg chg="del">
          <ac:chgData name="Марина Климова" userId="c0dd468b33eb9b6c" providerId="LiveId" clId="{7F0FE2BD-03EC-4FC1-BCB4-70D29706DDAD}" dt="2022-09-22T18:41:13.680" v="290" actId="478"/>
          <ac:picMkLst>
            <pc:docMk/>
            <pc:sldMk cId="3365950330" sldId="261"/>
            <ac:picMk id="23" creationId="{A0569CC6-652A-C9DA-2656-5204A167B75A}"/>
          </ac:picMkLst>
        </pc:picChg>
      </pc:sldChg>
      <pc:sldChg chg="addSp delSp modSp add mod">
        <pc:chgData name="Марина Климова" userId="c0dd468b33eb9b6c" providerId="LiveId" clId="{7F0FE2BD-03EC-4FC1-BCB4-70D29706DDAD}" dt="2022-09-23T04:32:31.338" v="726" actId="1076"/>
        <pc:sldMkLst>
          <pc:docMk/>
          <pc:sldMk cId="2212419845" sldId="262"/>
        </pc:sldMkLst>
        <pc:spChg chg="mod">
          <ac:chgData name="Марина Климова" userId="c0dd468b33eb9b6c" providerId="LiveId" clId="{7F0FE2BD-03EC-4FC1-BCB4-70D29706DDAD}" dt="2022-09-23T04:32:13.227" v="722" actId="1076"/>
          <ac:spMkLst>
            <pc:docMk/>
            <pc:sldMk cId="2212419845" sldId="262"/>
            <ac:spMk id="2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2T20:45:00.052" v="602" actId="478"/>
          <ac:spMkLst>
            <pc:docMk/>
            <pc:sldMk cId="2212419845" sldId="262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04:32:28.084" v="725" actId="1076"/>
          <ac:spMkLst>
            <pc:docMk/>
            <pc:sldMk cId="2212419845" sldId="262"/>
            <ac:spMk id="5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2T20:45:10.708" v="608" actId="21"/>
          <ac:spMkLst>
            <pc:docMk/>
            <pc:sldMk cId="2212419845" sldId="262"/>
            <ac:spMk id="10" creationId="{9195C2C4-2590-4082-EB51-9ECD6A7B09AE}"/>
          </ac:spMkLst>
        </pc:spChg>
        <pc:spChg chg="del">
          <ac:chgData name="Марина Климова" userId="c0dd468b33eb9b6c" providerId="LiveId" clId="{7F0FE2BD-03EC-4FC1-BCB4-70D29706DDAD}" dt="2022-09-22T20:45:15.622" v="610" actId="21"/>
          <ac:spMkLst>
            <pc:docMk/>
            <pc:sldMk cId="2212419845" sldId="262"/>
            <ac:spMk id="15" creationId="{5ADA8149-145D-9D05-5829-851BA311A368}"/>
          </ac:spMkLst>
        </pc:spChg>
        <pc:spChg chg="del mod">
          <ac:chgData name="Марина Климова" userId="c0dd468b33eb9b6c" providerId="LiveId" clId="{7F0FE2BD-03EC-4FC1-BCB4-70D29706DDAD}" dt="2022-09-22T20:45:05.512" v="605" actId="21"/>
          <ac:spMkLst>
            <pc:docMk/>
            <pc:sldMk cId="2212419845" sldId="262"/>
            <ac:spMk id="19" creationId="{24D00D32-D9E2-3C40-BA18-40ADD298B495}"/>
          </ac:spMkLst>
        </pc:spChg>
        <pc:picChg chg="del">
          <ac:chgData name="Марина Климова" userId="c0dd468b33eb9b6c" providerId="LiveId" clId="{7F0FE2BD-03EC-4FC1-BCB4-70D29706DDAD}" dt="2022-09-22T20:44:53.846" v="599" actId="478"/>
          <ac:picMkLst>
            <pc:docMk/>
            <pc:sldMk cId="2212419845" sldId="262"/>
            <ac:picMk id="4" creationId="{A2AF3D74-6819-FFC2-69A4-C29F58334A2B}"/>
          </ac:picMkLst>
        </pc:picChg>
        <pc:picChg chg="del">
          <ac:chgData name="Марина Климова" userId="c0dd468b33eb9b6c" providerId="LiveId" clId="{7F0FE2BD-03EC-4FC1-BCB4-70D29706DDAD}" dt="2022-09-22T20:44:59.020" v="601" actId="478"/>
          <ac:picMkLst>
            <pc:docMk/>
            <pc:sldMk cId="2212419845" sldId="262"/>
            <ac:picMk id="6" creationId="{C04D1843-95E5-4FEF-0453-2DF0C1CC08E9}"/>
          </ac:picMkLst>
        </pc:picChg>
        <pc:picChg chg="add mod">
          <ac:chgData name="Марина Климова" userId="c0dd468b33eb9b6c" providerId="LiveId" clId="{7F0FE2BD-03EC-4FC1-BCB4-70D29706DDAD}" dt="2022-09-23T04:32:31.338" v="726" actId="1076"/>
          <ac:picMkLst>
            <pc:docMk/>
            <pc:sldMk cId="2212419845" sldId="262"/>
            <ac:picMk id="7" creationId="{6A2CF9C4-D787-6846-46B3-F9BE10BE41D4}"/>
          </ac:picMkLst>
        </pc:picChg>
        <pc:picChg chg="del">
          <ac:chgData name="Марина Климова" userId="c0dd468b33eb9b6c" providerId="LiveId" clId="{7F0FE2BD-03EC-4FC1-BCB4-70D29706DDAD}" dt="2022-09-22T20:45:06.881" v="606" actId="478"/>
          <ac:picMkLst>
            <pc:docMk/>
            <pc:sldMk cId="2212419845" sldId="262"/>
            <ac:picMk id="11" creationId="{1E349D51-7A57-95E5-2C44-C4D6BB19A7C9}"/>
          </ac:picMkLst>
        </pc:picChg>
        <pc:picChg chg="del">
          <ac:chgData name="Марина Климова" userId="c0dd468b33eb9b6c" providerId="LiveId" clId="{7F0FE2BD-03EC-4FC1-BCB4-70D29706DDAD}" dt="2022-09-22T20:45:12.460" v="609" actId="478"/>
          <ac:picMkLst>
            <pc:docMk/>
            <pc:sldMk cId="2212419845" sldId="262"/>
            <ac:picMk id="16" creationId="{2DC9A835-8832-BD5E-35F2-530EE52DF746}"/>
          </ac:picMkLst>
        </pc:picChg>
        <pc:picChg chg="del">
          <ac:chgData name="Марина Климова" userId="c0dd468b33eb9b6c" providerId="LiveId" clId="{7F0FE2BD-03EC-4FC1-BCB4-70D29706DDAD}" dt="2022-09-22T20:44:57.165" v="600" actId="478"/>
          <ac:picMkLst>
            <pc:docMk/>
            <pc:sldMk cId="2212419845" sldId="262"/>
            <ac:picMk id="20" creationId="{2AA64D45-1D43-EFF1-8CA4-9AB7FA104153}"/>
          </ac:picMkLst>
        </pc:picChg>
      </pc:sldChg>
      <pc:sldChg chg="addSp delSp modSp add mod ord">
        <pc:chgData name="Марина Климова" userId="c0dd468b33eb9b6c" providerId="LiveId" clId="{7F0FE2BD-03EC-4FC1-BCB4-70D29706DDAD}" dt="2022-09-22T20:51:55.170" v="714" actId="1076"/>
        <pc:sldMkLst>
          <pc:docMk/>
          <pc:sldMk cId="3483857259" sldId="263"/>
        </pc:sldMkLst>
        <pc:spChg chg="mod">
          <ac:chgData name="Марина Климова" userId="c0dd468b33eb9b6c" providerId="LiveId" clId="{7F0FE2BD-03EC-4FC1-BCB4-70D29706DDAD}" dt="2022-09-22T20:50:40.500" v="702" actId="1076"/>
          <ac:spMkLst>
            <pc:docMk/>
            <pc:sldMk cId="3483857259" sldId="263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20:51:55.170" v="714" actId="1076"/>
          <ac:spMkLst>
            <pc:docMk/>
            <pc:sldMk cId="3483857259" sldId="263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20:51:16.114" v="708" actId="1076"/>
          <ac:spMkLst>
            <pc:docMk/>
            <pc:sldMk cId="3483857259" sldId="263"/>
            <ac:spMk id="5" creationId="{00000000-0000-0000-0000-000000000000}"/>
          </ac:spMkLst>
        </pc:spChg>
        <pc:picChg chg="add mod">
          <ac:chgData name="Марина Климова" userId="c0dd468b33eb9b6c" providerId="LiveId" clId="{7F0FE2BD-03EC-4FC1-BCB4-70D29706DDAD}" dt="2022-09-22T20:51:09.048" v="707" actId="14100"/>
          <ac:picMkLst>
            <pc:docMk/>
            <pc:sldMk cId="3483857259" sldId="263"/>
            <ac:picMk id="4" creationId="{B2F193AE-C6CD-92EE-2917-48B59690E80E}"/>
          </ac:picMkLst>
        </pc:picChg>
        <pc:picChg chg="add mod">
          <ac:chgData name="Марина Климова" userId="c0dd468b33eb9b6c" providerId="LiveId" clId="{7F0FE2BD-03EC-4FC1-BCB4-70D29706DDAD}" dt="2022-09-22T20:51:19.236" v="710" actId="1076"/>
          <ac:picMkLst>
            <pc:docMk/>
            <pc:sldMk cId="3483857259" sldId="263"/>
            <ac:picMk id="6" creationId="{7CA10CB9-D55F-F160-D638-9A416BBFD694}"/>
          </ac:picMkLst>
        </pc:picChg>
        <pc:picChg chg="add mod">
          <ac:chgData name="Марина Климова" userId="c0dd468b33eb9b6c" providerId="LiveId" clId="{7F0FE2BD-03EC-4FC1-BCB4-70D29706DDAD}" dt="2022-09-22T20:51:02.163" v="706" actId="1076"/>
          <ac:picMkLst>
            <pc:docMk/>
            <pc:sldMk cId="3483857259" sldId="263"/>
            <ac:picMk id="7" creationId="{B0871DFF-22A9-81B6-B771-147D4887E07C}"/>
          </ac:picMkLst>
        </pc:picChg>
        <pc:picChg chg="del mod">
          <ac:chgData name="Марина Климова" userId="c0dd468b33eb9b6c" providerId="LiveId" clId="{7F0FE2BD-03EC-4FC1-BCB4-70D29706DDAD}" dt="2022-09-22T20:47:22.699" v="644" actId="478"/>
          <ac:picMkLst>
            <pc:docMk/>
            <pc:sldMk cId="3483857259" sldId="263"/>
            <ac:picMk id="22" creationId="{FE491767-DA62-EB06-FC4A-A30F2F4E6091}"/>
          </ac:picMkLst>
        </pc:picChg>
        <pc:picChg chg="del">
          <ac:chgData name="Марина Климова" userId="c0dd468b33eb9b6c" providerId="LiveId" clId="{7F0FE2BD-03EC-4FC1-BCB4-70D29706DDAD}" dt="2022-09-22T20:48:44.076" v="660" actId="478"/>
          <ac:picMkLst>
            <pc:docMk/>
            <pc:sldMk cId="3483857259" sldId="263"/>
            <ac:picMk id="23" creationId="{A0569CC6-652A-C9DA-2656-5204A167B75A}"/>
          </ac:picMkLst>
        </pc:picChg>
      </pc:sldChg>
    </pc:docChg>
  </pc:docChgLst>
  <pc:docChgLst>
    <pc:chgData name="Марина Климова" userId="c0dd468b33eb9b6c" providerId="LiveId" clId="{0E384861-31D9-420A-AD7C-B1E6E2610591}"/>
    <pc:docChg chg="undo custSel delSld modSld">
      <pc:chgData name="Марина Климова" userId="c0dd468b33eb9b6c" providerId="LiveId" clId="{0E384861-31D9-420A-AD7C-B1E6E2610591}" dt="2022-09-23T05:10:15.964" v="288" actId="1076"/>
      <pc:docMkLst>
        <pc:docMk/>
      </pc:docMkLst>
      <pc:sldChg chg="modSp mod">
        <pc:chgData name="Марина Климова" userId="c0dd468b33eb9b6c" providerId="LiveId" clId="{0E384861-31D9-420A-AD7C-B1E6E2610591}" dt="2022-09-23T04:49:21.962" v="80" actId="20577"/>
        <pc:sldMkLst>
          <pc:docMk/>
          <pc:sldMk cId="271096435" sldId="256"/>
        </pc:sldMkLst>
        <pc:spChg chg="mod">
          <ac:chgData name="Марина Климова" userId="c0dd468b33eb9b6c" providerId="LiveId" clId="{0E384861-31D9-420A-AD7C-B1E6E2610591}" dt="2022-09-23T04:49:21.962" v="80" actId="20577"/>
          <ac:spMkLst>
            <pc:docMk/>
            <pc:sldMk cId="271096435" sldId="256"/>
            <ac:spMk id="3" creationId="{00000000-0000-0000-0000-000000000000}"/>
          </ac:spMkLst>
        </pc:spChg>
      </pc:sldChg>
      <pc:sldChg chg="delSp modSp mod">
        <pc:chgData name="Марина Климова" userId="c0dd468b33eb9b6c" providerId="LiveId" clId="{0E384861-31D9-420A-AD7C-B1E6E2610591}" dt="2022-09-23T05:10:15.964" v="288" actId="1076"/>
        <pc:sldMkLst>
          <pc:docMk/>
          <pc:sldMk cId="2211459492" sldId="257"/>
        </pc:sldMkLst>
        <pc:spChg chg="del mod">
          <ac:chgData name="Марина Климова" userId="c0dd468b33eb9b6c" providerId="LiveId" clId="{0E384861-31D9-420A-AD7C-B1E6E2610591}" dt="2022-09-23T04:55:10.461" v="94" actId="21"/>
          <ac:spMkLst>
            <pc:docMk/>
            <pc:sldMk cId="2211459492" sldId="257"/>
            <ac:spMk id="34" creationId="{00000000-0000-0000-0000-000000000000}"/>
          </ac:spMkLst>
        </pc:spChg>
        <pc:spChg chg="mod">
          <ac:chgData name="Марина Климова" userId="c0dd468b33eb9b6c" providerId="LiveId" clId="{0E384861-31D9-420A-AD7C-B1E6E2610591}" dt="2022-09-23T05:10:10.406" v="287" actId="1076"/>
          <ac:spMkLst>
            <pc:docMk/>
            <pc:sldMk cId="2211459492" sldId="257"/>
            <ac:spMk id="37" creationId="{00000000-0000-0000-0000-000000000000}"/>
          </ac:spMkLst>
        </pc:spChg>
        <pc:picChg chg="mod">
          <ac:chgData name="Марина Климова" userId="c0dd468b33eb9b6c" providerId="LiveId" clId="{0E384861-31D9-420A-AD7C-B1E6E2610591}" dt="2022-09-23T05:10:15.964" v="288" actId="1076"/>
          <ac:picMkLst>
            <pc:docMk/>
            <pc:sldMk cId="2211459492" sldId="257"/>
            <ac:picMk id="24" creationId="{00000000-0000-0000-0000-000000000000}"/>
          </ac:picMkLst>
        </pc:picChg>
        <pc:picChg chg="del">
          <ac:chgData name="Марина Климова" userId="c0dd468b33eb9b6c" providerId="LiveId" clId="{0E384861-31D9-420A-AD7C-B1E6E2610591}" dt="2022-09-23T04:55:00.135" v="91" actId="478"/>
          <ac:picMkLst>
            <pc:docMk/>
            <pc:sldMk cId="2211459492" sldId="257"/>
            <ac:picMk id="32" creationId="{00000000-0000-0000-0000-000000000000}"/>
          </ac:picMkLst>
        </pc:picChg>
      </pc:sldChg>
      <pc:sldChg chg="addSp delSp modSp del mod">
        <pc:chgData name="Марина Климова" userId="c0dd468b33eb9b6c" providerId="LiveId" clId="{0E384861-31D9-420A-AD7C-B1E6E2610591}" dt="2022-09-23T04:54:55.675" v="90" actId="2696"/>
        <pc:sldMkLst>
          <pc:docMk/>
          <pc:sldMk cId="1172155481" sldId="258"/>
        </pc:sldMkLst>
        <pc:spChg chg="mod">
          <ac:chgData name="Марина Климова" userId="c0dd468b33eb9b6c" providerId="LiveId" clId="{0E384861-31D9-420A-AD7C-B1E6E2610591}" dt="2022-09-23T04:49:09.547" v="62"/>
          <ac:spMkLst>
            <pc:docMk/>
            <pc:sldMk cId="1172155481" sldId="258"/>
            <ac:spMk id="5" creationId="{00000000-0000-0000-0000-000000000000}"/>
          </ac:spMkLst>
        </pc:spChg>
        <pc:spChg chg="mod">
          <ac:chgData name="Марина Климова" userId="c0dd468b33eb9b6c" providerId="LiveId" clId="{0E384861-31D9-420A-AD7C-B1E6E2610591}" dt="2022-09-23T04:54:49.364" v="89" actId="1076"/>
          <ac:spMkLst>
            <pc:docMk/>
            <pc:sldMk cId="1172155481" sldId="258"/>
            <ac:spMk id="20" creationId="{E939A973-3CA5-5F40-0A9A-7B394FC13367}"/>
          </ac:spMkLst>
        </pc:spChg>
        <pc:picChg chg="add mod">
          <ac:chgData name="Марина Климова" userId="c0dd468b33eb9b6c" providerId="LiveId" clId="{0E384861-31D9-420A-AD7C-B1E6E2610591}" dt="2022-09-23T04:50:23.549" v="88" actId="1076"/>
          <ac:picMkLst>
            <pc:docMk/>
            <pc:sldMk cId="1172155481" sldId="258"/>
            <ac:picMk id="4" creationId="{6EAED326-BA9D-DB80-ADFA-826B59F31EE2}"/>
          </ac:picMkLst>
        </pc:picChg>
        <pc:picChg chg="del">
          <ac:chgData name="Марина Климова" userId="c0dd468b33eb9b6c" providerId="LiveId" clId="{0E384861-31D9-420A-AD7C-B1E6E2610591}" dt="2022-09-23T04:50:17.487" v="87" actId="478"/>
          <ac:picMkLst>
            <pc:docMk/>
            <pc:sldMk cId="1172155481" sldId="258"/>
            <ac:picMk id="14" creationId="{C847EAC2-7547-72DA-CFF8-D606B53EA76E}"/>
          </ac:picMkLst>
        </pc:picChg>
        <pc:picChg chg="del">
          <ac:chgData name="Марина Климова" userId="c0dd468b33eb9b6c" providerId="LiveId" clId="{0E384861-31D9-420A-AD7C-B1E6E2610591}" dt="2022-09-23T04:50:15.379" v="86" actId="478"/>
          <ac:picMkLst>
            <pc:docMk/>
            <pc:sldMk cId="1172155481" sldId="258"/>
            <ac:picMk id="16" creationId="{81B9D3A1-0C6B-E7E7-FE24-8204EADFB5A7}"/>
          </ac:picMkLst>
        </pc:picChg>
      </pc:sldChg>
      <pc:sldChg chg="addSp delSp modSp mod">
        <pc:chgData name="Марина Климова" userId="c0dd468b33eb9b6c" providerId="LiveId" clId="{0E384861-31D9-420A-AD7C-B1E6E2610591}" dt="2022-09-23T04:48:28.215" v="61" actId="1076"/>
        <pc:sldMkLst>
          <pc:docMk/>
          <pc:sldMk cId="3772854931" sldId="259"/>
        </pc:sldMkLst>
        <pc:spChg chg="mod">
          <ac:chgData name="Марина Климова" userId="c0dd468b33eb9b6c" providerId="LiveId" clId="{0E384861-31D9-420A-AD7C-B1E6E2610591}" dt="2022-09-23T04:47:54.954" v="58" actId="1076"/>
          <ac:spMkLst>
            <pc:docMk/>
            <pc:sldMk cId="3772854931" sldId="259"/>
            <ac:spMk id="8" creationId="{00000000-0000-0000-0000-000000000000}"/>
          </ac:spMkLst>
        </pc:spChg>
        <pc:spChg chg="mod">
          <ac:chgData name="Марина Климова" userId="c0dd468b33eb9b6c" providerId="LiveId" clId="{0E384861-31D9-420A-AD7C-B1E6E2610591}" dt="2022-09-23T04:47:45.402" v="54" actId="1076"/>
          <ac:spMkLst>
            <pc:docMk/>
            <pc:sldMk cId="3772854931" sldId="259"/>
            <ac:spMk id="9" creationId="{00000000-0000-0000-0000-000000000000}"/>
          </ac:spMkLst>
        </pc:spChg>
        <pc:spChg chg="del mod">
          <ac:chgData name="Марина Климова" userId="c0dd468b33eb9b6c" providerId="LiveId" clId="{0E384861-31D9-420A-AD7C-B1E6E2610591}" dt="2022-09-23T04:45:37.139" v="25" actId="21"/>
          <ac:spMkLst>
            <pc:docMk/>
            <pc:sldMk cId="3772854931" sldId="259"/>
            <ac:spMk id="10" creationId="{00000000-0000-0000-0000-000000000000}"/>
          </ac:spMkLst>
        </pc:spChg>
        <pc:spChg chg="mod">
          <ac:chgData name="Марина Климова" userId="c0dd468b33eb9b6c" providerId="LiveId" clId="{0E384861-31D9-420A-AD7C-B1E6E2610591}" dt="2022-09-23T04:48:28.215" v="61" actId="1076"/>
          <ac:spMkLst>
            <pc:docMk/>
            <pc:sldMk cId="3772854931" sldId="259"/>
            <ac:spMk id="11" creationId="{00000000-0000-0000-0000-000000000000}"/>
          </ac:spMkLst>
        </pc:spChg>
        <pc:spChg chg="del">
          <ac:chgData name="Марина Климова" userId="c0dd468b33eb9b6c" providerId="LiveId" clId="{0E384861-31D9-420A-AD7C-B1E6E2610591}" dt="2022-09-23T04:45:39.784" v="26" actId="21"/>
          <ac:spMkLst>
            <pc:docMk/>
            <pc:sldMk cId="3772854931" sldId="259"/>
            <ac:spMk id="21" creationId="{067454BC-A011-49C8-A35C-CAF82B7591F7}"/>
          </ac:spMkLst>
        </pc:spChg>
        <pc:picChg chg="add mod">
          <ac:chgData name="Марина Климова" userId="c0dd468b33eb9b6c" providerId="LiveId" clId="{0E384861-31D9-420A-AD7C-B1E6E2610591}" dt="2022-09-23T04:46:59.340" v="47" actId="1076"/>
          <ac:picMkLst>
            <pc:docMk/>
            <pc:sldMk cId="3772854931" sldId="259"/>
            <ac:picMk id="2" creationId="{17E6D56C-1CEF-E53B-44C2-E0F338132C39}"/>
          </ac:picMkLst>
        </pc:picChg>
        <pc:picChg chg="add mod">
          <ac:chgData name="Марина Климова" userId="c0dd468b33eb9b6c" providerId="LiveId" clId="{0E384861-31D9-420A-AD7C-B1E6E2610591}" dt="2022-09-23T04:47:42.889" v="53" actId="1076"/>
          <ac:picMkLst>
            <pc:docMk/>
            <pc:sldMk cId="3772854931" sldId="259"/>
            <ac:picMk id="4" creationId="{28A28EBF-6E3C-7147-28EF-F538B292CAD2}"/>
          </ac:picMkLst>
        </pc:picChg>
        <pc:picChg chg="add mod">
          <ac:chgData name="Марина Климова" userId="c0dd468b33eb9b6c" providerId="LiveId" clId="{0E384861-31D9-420A-AD7C-B1E6E2610591}" dt="2022-09-23T04:48:24.128" v="60" actId="1076"/>
          <ac:picMkLst>
            <pc:docMk/>
            <pc:sldMk cId="3772854931" sldId="259"/>
            <ac:picMk id="5" creationId="{24668ED4-EA8F-758E-76B4-03E8E31FE9AC}"/>
          </ac:picMkLst>
        </pc:picChg>
        <pc:picChg chg="del">
          <ac:chgData name="Марина Климова" userId="c0dd468b33eb9b6c" providerId="LiveId" clId="{0E384861-31D9-420A-AD7C-B1E6E2610591}" dt="2022-09-23T04:43:18.189" v="3" actId="478"/>
          <ac:picMkLst>
            <pc:docMk/>
            <pc:sldMk cId="3772854931" sldId="259"/>
            <ac:picMk id="14" creationId="{6EAB11EF-B668-83E5-8C61-EE7C00AC2DB0}"/>
          </ac:picMkLst>
        </pc:picChg>
        <pc:picChg chg="del">
          <ac:chgData name="Марина Климова" userId="c0dd468b33eb9b6c" providerId="LiveId" clId="{0E384861-31D9-420A-AD7C-B1E6E2610591}" dt="2022-09-23T04:44:33.979" v="16" actId="478"/>
          <ac:picMkLst>
            <pc:docMk/>
            <pc:sldMk cId="3772854931" sldId="259"/>
            <ac:picMk id="15" creationId="{4A27EAB4-FA26-6DC6-A378-AB27CCDA9B08}"/>
          </ac:picMkLst>
        </pc:picChg>
        <pc:picChg chg="del">
          <ac:chgData name="Марина Климова" userId="c0dd468b33eb9b6c" providerId="LiveId" clId="{0E384861-31D9-420A-AD7C-B1E6E2610591}" dt="2022-09-23T04:45:42.717" v="28" actId="478"/>
          <ac:picMkLst>
            <pc:docMk/>
            <pc:sldMk cId="3772854931" sldId="259"/>
            <ac:picMk id="16" creationId="{E6CF4B47-7421-0075-BF15-05A97F6224D9}"/>
          </ac:picMkLst>
        </pc:picChg>
        <pc:picChg chg="del">
          <ac:chgData name="Марина Климова" userId="c0dd468b33eb9b6c" providerId="LiveId" clId="{0E384861-31D9-420A-AD7C-B1E6E2610591}" dt="2022-09-23T04:44:53.460" v="20" actId="478"/>
          <ac:picMkLst>
            <pc:docMk/>
            <pc:sldMk cId="3772854931" sldId="259"/>
            <ac:picMk id="17" creationId="{22180FD8-19AC-6FFC-46D1-B66F138E5BC6}"/>
          </ac:picMkLst>
        </pc:picChg>
        <pc:picChg chg="del">
          <ac:chgData name="Марина Климова" userId="c0dd468b33eb9b6c" providerId="LiveId" clId="{0E384861-31D9-420A-AD7C-B1E6E2610591}" dt="2022-09-23T04:45:40.937" v="27" actId="478"/>
          <ac:picMkLst>
            <pc:docMk/>
            <pc:sldMk cId="3772854931" sldId="259"/>
            <ac:picMk id="22" creationId="{39CC0600-AFDB-52BB-5ECF-7B9E21E25EFD}"/>
          </ac:picMkLst>
        </pc:picChg>
        <pc:picChg chg="del">
          <ac:chgData name="Марина Климова" userId="c0dd468b33eb9b6c" providerId="LiveId" clId="{0E384861-31D9-420A-AD7C-B1E6E2610591}" dt="2022-09-23T04:46:44.104" v="43" actId="478"/>
          <ac:picMkLst>
            <pc:docMk/>
            <pc:sldMk cId="3772854931" sldId="259"/>
            <ac:picMk id="23" creationId="{25240981-9612-A54F-43BE-C449BC980A4D}"/>
          </ac:picMkLst>
        </pc:picChg>
        <pc:picChg chg="del">
          <ac:chgData name="Марина Климова" userId="c0dd468b33eb9b6c" providerId="LiveId" clId="{0E384861-31D9-420A-AD7C-B1E6E2610591}" dt="2022-09-23T04:46:48.195" v="45" actId="478"/>
          <ac:picMkLst>
            <pc:docMk/>
            <pc:sldMk cId="3772854931" sldId="259"/>
            <ac:picMk id="24" creationId="{63430594-9BAC-6E03-958F-25BA2FE8E52B}"/>
          </ac:picMkLst>
        </pc:picChg>
      </pc:sldChg>
      <pc:sldChg chg="addSp delSp modSp mod">
        <pc:chgData name="Марина Климова" userId="c0dd468b33eb9b6c" providerId="LiveId" clId="{0E384861-31D9-420A-AD7C-B1E6E2610591}" dt="2022-09-23T05:03:17.231" v="190" actId="1076"/>
        <pc:sldMkLst>
          <pc:docMk/>
          <pc:sldMk cId="340081548" sldId="260"/>
        </pc:sldMkLst>
        <pc:spChg chg="mod">
          <ac:chgData name="Марина Климова" userId="c0dd468b33eb9b6c" providerId="LiveId" clId="{0E384861-31D9-420A-AD7C-B1E6E2610591}" dt="2022-09-23T05:02:00.436" v="177" actId="1076"/>
          <ac:spMkLst>
            <pc:docMk/>
            <pc:sldMk cId="340081548" sldId="260"/>
            <ac:spMk id="3" creationId="{00000000-0000-0000-0000-000000000000}"/>
          </ac:spMkLst>
        </pc:spChg>
        <pc:spChg chg="mod">
          <ac:chgData name="Марина Климова" userId="c0dd468b33eb9b6c" providerId="LiveId" clId="{0E384861-31D9-420A-AD7C-B1E6E2610591}" dt="2022-09-23T05:03:17.231" v="190" actId="1076"/>
          <ac:spMkLst>
            <pc:docMk/>
            <pc:sldMk cId="340081548" sldId="260"/>
            <ac:spMk id="5" creationId="{00000000-0000-0000-0000-000000000000}"/>
          </ac:spMkLst>
        </pc:spChg>
        <pc:spChg chg="add mod">
          <ac:chgData name="Марина Климова" userId="c0dd468b33eb9b6c" providerId="LiveId" clId="{0E384861-31D9-420A-AD7C-B1E6E2610591}" dt="2022-09-23T05:02:48.994" v="185" actId="1076"/>
          <ac:spMkLst>
            <pc:docMk/>
            <pc:sldMk cId="340081548" sldId="260"/>
            <ac:spMk id="6" creationId="{D3B5796C-7BF2-FF87-F633-2645887E648C}"/>
          </ac:spMkLst>
        </pc:spChg>
        <pc:spChg chg="add mod">
          <ac:chgData name="Марина Климова" userId="c0dd468b33eb9b6c" providerId="LiveId" clId="{0E384861-31D9-420A-AD7C-B1E6E2610591}" dt="2022-09-23T05:03:07.954" v="188" actId="1076"/>
          <ac:spMkLst>
            <pc:docMk/>
            <pc:sldMk cId="340081548" sldId="260"/>
            <ac:spMk id="8" creationId="{AA6AFBD0-5B26-7A9F-C838-FA8CED76B0F4}"/>
          </ac:spMkLst>
        </pc:spChg>
        <pc:picChg chg="add mod">
          <ac:chgData name="Марина Климова" userId="c0dd468b33eb9b6c" providerId="LiveId" clId="{0E384861-31D9-420A-AD7C-B1E6E2610591}" dt="2022-09-23T05:02:38.025" v="184" actId="14100"/>
          <ac:picMkLst>
            <pc:docMk/>
            <pc:sldMk cId="340081548" sldId="260"/>
            <ac:picMk id="9" creationId="{73ECEC54-A332-CDB3-19EB-218F85F900D2}"/>
          </ac:picMkLst>
        </pc:picChg>
        <pc:picChg chg="add mod">
          <ac:chgData name="Марина Климова" userId="c0dd468b33eb9b6c" providerId="LiveId" clId="{0E384861-31D9-420A-AD7C-B1E6E2610591}" dt="2022-09-23T05:01:49.973" v="174" actId="1076"/>
          <ac:picMkLst>
            <pc:docMk/>
            <pc:sldMk cId="340081548" sldId="260"/>
            <ac:picMk id="10" creationId="{8BFA5776-7BCC-EAC2-7BF8-39F88738FD8C}"/>
          </ac:picMkLst>
        </pc:picChg>
        <pc:picChg chg="add mod">
          <ac:chgData name="Марина Климова" userId="c0dd468b33eb9b6c" providerId="LiveId" clId="{0E384861-31D9-420A-AD7C-B1E6E2610591}" dt="2022-09-23T05:02:55.447" v="186" actId="14100"/>
          <ac:picMkLst>
            <pc:docMk/>
            <pc:sldMk cId="340081548" sldId="260"/>
            <ac:picMk id="11" creationId="{74B25898-11FE-D139-F005-3EF6CC9E4F9A}"/>
          </ac:picMkLst>
        </pc:picChg>
        <pc:picChg chg="add mod">
          <ac:chgData name="Марина Климова" userId="c0dd468b33eb9b6c" providerId="LiveId" clId="{0E384861-31D9-420A-AD7C-B1E6E2610591}" dt="2022-09-23T05:01:36.861" v="173" actId="1076"/>
          <ac:picMkLst>
            <pc:docMk/>
            <pc:sldMk cId="340081548" sldId="260"/>
            <ac:picMk id="14" creationId="{3D1159A0-0F23-AD7A-C204-FC2E7D0C8DAA}"/>
          </ac:picMkLst>
        </pc:picChg>
        <pc:picChg chg="del">
          <ac:chgData name="Марина Климова" userId="c0dd468b33eb9b6c" providerId="LiveId" clId="{0E384861-31D9-420A-AD7C-B1E6E2610591}" dt="2022-09-23T04:58:08.199" v="111" actId="478"/>
          <ac:picMkLst>
            <pc:docMk/>
            <pc:sldMk cId="340081548" sldId="260"/>
            <ac:picMk id="22" creationId="{FE491767-DA62-EB06-FC4A-A30F2F4E6091}"/>
          </ac:picMkLst>
        </pc:picChg>
        <pc:picChg chg="del">
          <ac:chgData name="Марина Климова" userId="c0dd468b33eb9b6c" providerId="LiveId" clId="{0E384861-31D9-420A-AD7C-B1E6E2610591}" dt="2022-09-23T04:58:09.946" v="112" actId="478"/>
          <ac:picMkLst>
            <pc:docMk/>
            <pc:sldMk cId="340081548" sldId="260"/>
            <ac:picMk id="23" creationId="{A0569CC6-652A-C9DA-2656-5204A167B75A}"/>
          </ac:picMkLst>
        </pc:picChg>
      </pc:sldChg>
      <pc:sldChg chg="addSp delSp modSp mod">
        <pc:chgData name="Марина Климова" userId="c0dd468b33eb9b6c" providerId="LiveId" clId="{0E384861-31D9-420A-AD7C-B1E6E2610591}" dt="2022-09-23T05:05:53.878" v="250" actId="1076"/>
        <pc:sldMkLst>
          <pc:docMk/>
          <pc:sldMk cId="3365950330" sldId="261"/>
        </pc:sldMkLst>
        <pc:spChg chg="mod">
          <ac:chgData name="Марина Климова" userId="c0dd468b33eb9b6c" providerId="LiveId" clId="{0E384861-31D9-420A-AD7C-B1E6E2610591}" dt="2022-09-23T05:05:53.878" v="250" actId="1076"/>
          <ac:spMkLst>
            <pc:docMk/>
            <pc:sldMk cId="3365950330" sldId="261"/>
            <ac:spMk id="2" creationId="{00000000-0000-0000-0000-000000000000}"/>
          </ac:spMkLst>
        </pc:spChg>
        <pc:spChg chg="del">
          <ac:chgData name="Марина Климова" userId="c0dd468b33eb9b6c" providerId="LiveId" clId="{0E384861-31D9-420A-AD7C-B1E6E2610591}" dt="2022-09-23T05:03:50.260" v="193" actId="21"/>
          <ac:spMkLst>
            <pc:docMk/>
            <pc:sldMk cId="3365950330" sldId="261"/>
            <ac:spMk id="3" creationId="{00000000-0000-0000-0000-000000000000}"/>
          </ac:spMkLst>
        </pc:spChg>
        <pc:spChg chg="del">
          <ac:chgData name="Марина Климова" userId="c0dd468b33eb9b6c" providerId="LiveId" clId="{0E384861-31D9-420A-AD7C-B1E6E2610591}" dt="2022-09-23T05:03:46.927" v="192" actId="21"/>
          <ac:spMkLst>
            <pc:docMk/>
            <pc:sldMk cId="3365950330" sldId="261"/>
            <ac:spMk id="5" creationId="{00000000-0000-0000-0000-000000000000}"/>
          </ac:spMkLst>
        </pc:spChg>
        <pc:spChg chg="add del">
          <ac:chgData name="Марина Климова" userId="c0dd468b33eb9b6c" providerId="LiveId" clId="{0E384861-31D9-420A-AD7C-B1E6E2610591}" dt="2022-09-23T05:04:48.668" v="214" actId="21"/>
          <ac:spMkLst>
            <pc:docMk/>
            <pc:sldMk cId="3365950330" sldId="261"/>
            <ac:spMk id="9" creationId="{8A1B2315-83B5-B2A8-7406-31B23B60310E}"/>
          </ac:spMkLst>
        </pc:spChg>
        <pc:spChg chg="del">
          <ac:chgData name="Марина Климова" userId="c0dd468b33eb9b6c" providerId="LiveId" clId="{0E384861-31D9-420A-AD7C-B1E6E2610591}" dt="2022-09-23T05:03:53.929" v="194" actId="21"/>
          <ac:spMkLst>
            <pc:docMk/>
            <pc:sldMk cId="3365950330" sldId="261"/>
            <ac:spMk id="10" creationId="{9195C2C4-2590-4082-EB51-9ECD6A7B09AE}"/>
          </ac:spMkLst>
        </pc:spChg>
        <pc:spChg chg="del">
          <ac:chgData name="Марина Климова" userId="c0dd468b33eb9b6c" providerId="LiveId" clId="{0E384861-31D9-420A-AD7C-B1E6E2610591}" dt="2022-09-23T05:03:56.840" v="195" actId="21"/>
          <ac:spMkLst>
            <pc:docMk/>
            <pc:sldMk cId="3365950330" sldId="261"/>
            <ac:spMk id="15" creationId="{5ADA8149-145D-9D05-5829-851BA311A368}"/>
          </ac:spMkLst>
        </pc:spChg>
        <pc:spChg chg="add del mod">
          <ac:chgData name="Марина Климова" userId="c0dd468b33eb9b6c" providerId="LiveId" clId="{0E384861-31D9-420A-AD7C-B1E6E2610591}" dt="2022-09-23T05:05:44.508" v="248" actId="1076"/>
          <ac:spMkLst>
            <pc:docMk/>
            <pc:sldMk cId="3365950330" sldId="261"/>
            <ac:spMk id="19" creationId="{24D00D32-D9E2-3C40-BA18-40ADD298B495}"/>
          </ac:spMkLst>
        </pc:spChg>
        <pc:picChg chg="del">
          <ac:chgData name="Марина Климова" userId="c0dd468b33eb9b6c" providerId="LiveId" clId="{0E384861-31D9-420A-AD7C-B1E6E2610591}" dt="2022-09-23T05:04:01.037" v="198" actId="478"/>
          <ac:picMkLst>
            <pc:docMk/>
            <pc:sldMk cId="3365950330" sldId="261"/>
            <ac:picMk id="4" creationId="{A2AF3D74-6819-FFC2-69A4-C29F58334A2B}"/>
          </ac:picMkLst>
        </pc:picChg>
        <pc:picChg chg="del">
          <ac:chgData name="Марина Климова" userId="c0dd468b33eb9b6c" providerId="LiveId" clId="{0E384861-31D9-420A-AD7C-B1E6E2610591}" dt="2022-09-23T05:04:02.340" v="200" actId="478"/>
          <ac:picMkLst>
            <pc:docMk/>
            <pc:sldMk cId="3365950330" sldId="261"/>
            <ac:picMk id="6" creationId="{C04D1843-95E5-4FEF-0453-2DF0C1CC08E9}"/>
          </ac:picMkLst>
        </pc:picChg>
        <pc:picChg chg="add mod">
          <ac:chgData name="Марина Климова" userId="c0dd468b33eb9b6c" providerId="LiveId" clId="{0E384861-31D9-420A-AD7C-B1E6E2610591}" dt="2022-09-23T05:05:37.206" v="247" actId="1076"/>
          <ac:picMkLst>
            <pc:docMk/>
            <pc:sldMk cId="3365950330" sldId="261"/>
            <ac:picMk id="7" creationId="{3DE0E98B-F3F7-226F-6F92-29FD0FA68CBE}"/>
          </ac:picMkLst>
        </pc:picChg>
        <pc:picChg chg="del">
          <ac:chgData name="Марина Климова" userId="c0dd468b33eb9b6c" providerId="LiveId" clId="{0E384861-31D9-420A-AD7C-B1E6E2610591}" dt="2022-09-23T05:04:00.018" v="197" actId="478"/>
          <ac:picMkLst>
            <pc:docMk/>
            <pc:sldMk cId="3365950330" sldId="261"/>
            <ac:picMk id="11" creationId="{1E349D51-7A57-95E5-2C44-C4D6BB19A7C9}"/>
          </ac:picMkLst>
        </pc:picChg>
        <pc:picChg chg="del">
          <ac:chgData name="Марина Климова" userId="c0dd468b33eb9b6c" providerId="LiveId" clId="{0E384861-31D9-420A-AD7C-B1E6E2610591}" dt="2022-09-23T05:03:58.088" v="196" actId="478"/>
          <ac:picMkLst>
            <pc:docMk/>
            <pc:sldMk cId="3365950330" sldId="261"/>
            <ac:picMk id="16" creationId="{2DC9A835-8832-BD5E-35F2-530EE52DF746}"/>
          </ac:picMkLst>
        </pc:picChg>
        <pc:picChg chg="del">
          <ac:chgData name="Марина Климова" userId="c0dd468b33eb9b6c" providerId="LiveId" clId="{0E384861-31D9-420A-AD7C-B1E6E2610591}" dt="2022-09-23T05:04:01.634" v="199" actId="478"/>
          <ac:picMkLst>
            <pc:docMk/>
            <pc:sldMk cId="3365950330" sldId="261"/>
            <ac:picMk id="20" creationId="{2AA64D45-1D43-EFF1-8CA4-9AB7FA104153}"/>
          </ac:picMkLst>
        </pc:picChg>
      </pc:sldChg>
      <pc:sldChg chg="addSp delSp modSp mod">
        <pc:chgData name="Марина Климова" userId="c0dd468b33eb9b6c" providerId="LiveId" clId="{0E384861-31D9-420A-AD7C-B1E6E2610591}" dt="2022-09-23T05:08:07.364" v="267" actId="1076"/>
        <pc:sldMkLst>
          <pc:docMk/>
          <pc:sldMk cId="2212419845" sldId="262"/>
        </pc:sldMkLst>
        <pc:spChg chg="mod">
          <ac:chgData name="Марина Климова" userId="c0dd468b33eb9b6c" providerId="LiveId" clId="{0E384861-31D9-420A-AD7C-B1E6E2610591}" dt="2022-09-23T05:07:58.621" v="265" actId="1076"/>
          <ac:spMkLst>
            <pc:docMk/>
            <pc:sldMk cId="2212419845" sldId="262"/>
            <ac:spMk id="2" creationId="{00000000-0000-0000-0000-000000000000}"/>
          </ac:spMkLst>
        </pc:spChg>
        <pc:spChg chg="mod">
          <ac:chgData name="Марина Климова" userId="c0dd468b33eb9b6c" providerId="LiveId" clId="{0E384861-31D9-420A-AD7C-B1E6E2610591}" dt="2022-09-23T05:07:43.265" v="262" actId="1076"/>
          <ac:spMkLst>
            <pc:docMk/>
            <pc:sldMk cId="2212419845" sldId="262"/>
            <ac:spMk id="5" creationId="{00000000-0000-0000-0000-000000000000}"/>
          </ac:spMkLst>
        </pc:spChg>
        <pc:picChg chg="add mod">
          <ac:chgData name="Марина Климова" userId="c0dd468b33eb9b6c" providerId="LiveId" clId="{0E384861-31D9-420A-AD7C-B1E6E2610591}" dt="2022-09-23T05:08:07.364" v="267" actId="1076"/>
          <ac:picMkLst>
            <pc:docMk/>
            <pc:sldMk cId="2212419845" sldId="262"/>
            <ac:picMk id="3" creationId="{1A149A14-FAFF-9AD2-46E4-EB6A5B4C7B5F}"/>
          </ac:picMkLst>
        </pc:picChg>
        <pc:picChg chg="del mod">
          <ac:chgData name="Марина Климова" userId="c0dd468b33eb9b6c" providerId="LiveId" clId="{0E384861-31D9-420A-AD7C-B1E6E2610591}" dt="2022-09-23T05:07:18.407" v="258" actId="478"/>
          <ac:picMkLst>
            <pc:docMk/>
            <pc:sldMk cId="2212419845" sldId="262"/>
            <ac:picMk id="7" creationId="{6A2CF9C4-D787-6846-46B3-F9BE10BE41D4}"/>
          </ac:picMkLst>
        </pc:picChg>
      </pc:sldChg>
      <pc:sldChg chg="addSp delSp modSp mod">
        <pc:chgData name="Марина Климова" userId="c0dd468b33eb9b6c" providerId="LiveId" clId="{0E384861-31D9-420A-AD7C-B1E6E2610591}" dt="2022-09-23T05:09:37.898" v="284" actId="1076"/>
        <pc:sldMkLst>
          <pc:docMk/>
          <pc:sldMk cId="3483857259" sldId="263"/>
        </pc:sldMkLst>
        <pc:spChg chg="mod">
          <ac:chgData name="Марина Климова" userId="c0dd468b33eb9b6c" providerId="LiveId" clId="{0E384861-31D9-420A-AD7C-B1E6E2610591}" dt="2022-09-23T05:09:37.898" v="284" actId="1076"/>
          <ac:spMkLst>
            <pc:docMk/>
            <pc:sldMk cId="3483857259" sldId="263"/>
            <ac:spMk id="2" creationId="{00000000-0000-0000-0000-000000000000}"/>
          </ac:spMkLst>
        </pc:spChg>
        <pc:spChg chg="del">
          <ac:chgData name="Марина Климова" userId="c0dd468b33eb9b6c" providerId="LiveId" clId="{0E384861-31D9-420A-AD7C-B1E6E2610591}" dt="2022-09-23T05:08:53.129" v="274" actId="21"/>
          <ac:spMkLst>
            <pc:docMk/>
            <pc:sldMk cId="3483857259" sldId="263"/>
            <ac:spMk id="3" creationId="{00000000-0000-0000-0000-000000000000}"/>
          </ac:spMkLst>
        </pc:spChg>
        <pc:spChg chg="mod">
          <ac:chgData name="Марина Климова" userId="c0dd468b33eb9b6c" providerId="LiveId" clId="{0E384861-31D9-420A-AD7C-B1E6E2610591}" dt="2022-09-23T05:09:29.898" v="283" actId="1076"/>
          <ac:spMkLst>
            <pc:docMk/>
            <pc:sldMk cId="3483857259" sldId="263"/>
            <ac:spMk id="5" creationId="{00000000-0000-0000-0000-000000000000}"/>
          </ac:spMkLst>
        </pc:spChg>
        <pc:picChg chg="del">
          <ac:chgData name="Марина Климова" userId="c0dd468b33eb9b6c" providerId="LiveId" clId="{0E384861-31D9-420A-AD7C-B1E6E2610591}" dt="2022-09-23T05:08:56.654" v="276" actId="478"/>
          <ac:picMkLst>
            <pc:docMk/>
            <pc:sldMk cId="3483857259" sldId="263"/>
            <ac:picMk id="4" creationId="{B2F193AE-C6CD-92EE-2917-48B59690E80E}"/>
          </ac:picMkLst>
        </pc:picChg>
        <pc:picChg chg="del">
          <ac:chgData name="Марина Климова" userId="c0dd468b33eb9b6c" providerId="LiveId" clId="{0E384861-31D9-420A-AD7C-B1E6E2610591}" dt="2022-09-23T05:08:46.527" v="271" actId="478"/>
          <ac:picMkLst>
            <pc:docMk/>
            <pc:sldMk cId="3483857259" sldId="263"/>
            <ac:picMk id="6" creationId="{7CA10CB9-D55F-F160-D638-9A416BBFD694}"/>
          </ac:picMkLst>
        </pc:picChg>
        <pc:picChg chg="del">
          <ac:chgData name="Марина Климова" userId="c0dd468b33eb9b6c" providerId="LiveId" clId="{0E384861-31D9-420A-AD7C-B1E6E2610591}" dt="2022-09-23T05:08:54.221" v="275" actId="478"/>
          <ac:picMkLst>
            <pc:docMk/>
            <pc:sldMk cId="3483857259" sldId="263"/>
            <ac:picMk id="7" creationId="{B0871DFF-22A9-81B6-B771-147D4887E07C}"/>
          </ac:picMkLst>
        </pc:picChg>
        <pc:picChg chg="add mod">
          <ac:chgData name="Марина Климова" userId="c0dd468b33eb9b6c" providerId="LiveId" clId="{0E384861-31D9-420A-AD7C-B1E6E2610591}" dt="2022-09-23T05:09:24.793" v="282" actId="1076"/>
          <ac:picMkLst>
            <pc:docMk/>
            <pc:sldMk cId="3483857259" sldId="263"/>
            <ac:picMk id="8" creationId="{29B76B35-2371-11E6-302F-230C4EA03A1A}"/>
          </ac:picMkLst>
        </pc:picChg>
      </pc:sldChg>
    </pc:docChg>
  </pc:docChgLst>
  <pc:docChgLst>
    <pc:chgData name="Марина Климова" userId="c0dd468b33eb9b6c" providerId="LiveId" clId="{41EBF531-CBB1-4FAA-A25B-FB1D1C54F191}"/>
    <pc:docChg chg="custSel modSld">
      <pc:chgData name="Марина Климова" userId="c0dd468b33eb9b6c" providerId="LiveId" clId="{41EBF531-CBB1-4FAA-A25B-FB1D1C54F191}" dt="2022-09-23T20:08:55.667" v="16"/>
      <pc:docMkLst>
        <pc:docMk/>
      </pc:docMkLst>
      <pc:sldChg chg="modSp">
        <pc:chgData name="Марина Климова" userId="c0dd468b33eb9b6c" providerId="LiveId" clId="{41EBF531-CBB1-4FAA-A25B-FB1D1C54F191}" dt="2022-09-23T20:04:08.877" v="9"/>
        <pc:sldMkLst>
          <pc:docMk/>
          <pc:sldMk cId="2211459492" sldId="257"/>
        </pc:sldMkLst>
        <pc:spChg chg="mod">
          <ac:chgData name="Марина Климова" userId="c0dd468b33eb9b6c" providerId="LiveId" clId="{41EBF531-CBB1-4FAA-A25B-FB1D1C54F191}" dt="2022-09-23T20:02:44.861" v="0"/>
          <ac:spMkLst>
            <pc:docMk/>
            <pc:sldMk cId="2211459492" sldId="257"/>
            <ac:spMk id="33" creationId="{00000000-0000-0000-0000-000000000000}"/>
          </ac:spMkLst>
        </pc:spChg>
        <pc:spChg chg="mod">
          <ac:chgData name="Марина Климова" userId="c0dd468b33eb9b6c" providerId="LiveId" clId="{41EBF531-CBB1-4FAA-A25B-FB1D1C54F191}" dt="2022-09-23T20:03:33.967" v="5"/>
          <ac:spMkLst>
            <pc:docMk/>
            <pc:sldMk cId="2211459492" sldId="257"/>
            <ac:spMk id="35" creationId="{00000000-0000-0000-0000-000000000000}"/>
          </ac:spMkLst>
        </pc:spChg>
        <pc:spChg chg="mod">
          <ac:chgData name="Марина Климова" userId="c0dd468b33eb9b6c" providerId="LiveId" clId="{41EBF531-CBB1-4FAA-A25B-FB1D1C54F191}" dt="2022-09-23T20:03:49.533" v="7"/>
          <ac:spMkLst>
            <pc:docMk/>
            <pc:sldMk cId="2211459492" sldId="257"/>
            <ac:spMk id="36" creationId="{00000000-0000-0000-0000-000000000000}"/>
          </ac:spMkLst>
        </pc:spChg>
        <pc:spChg chg="mod">
          <ac:chgData name="Марина Климова" userId="c0dd468b33eb9b6c" providerId="LiveId" clId="{41EBF531-CBB1-4FAA-A25B-FB1D1C54F191}" dt="2022-09-23T20:03:15.364" v="3"/>
          <ac:spMkLst>
            <pc:docMk/>
            <pc:sldMk cId="2211459492" sldId="257"/>
            <ac:spMk id="37" creationId="{00000000-0000-0000-0000-000000000000}"/>
          </ac:spMkLst>
        </pc:spChg>
        <pc:spChg chg="mod">
          <ac:chgData name="Марина Климова" userId="c0dd468b33eb9b6c" providerId="LiveId" clId="{41EBF531-CBB1-4FAA-A25B-FB1D1C54F191}" dt="2022-09-23T20:04:08.877" v="9"/>
          <ac:spMkLst>
            <pc:docMk/>
            <pc:sldMk cId="2211459492" sldId="257"/>
            <ac:spMk id="38" creationId="{00000000-0000-0000-0000-000000000000}"/>
          </ac:spMkLst>
        </pc:spChg>
        <pc:picChg chg="mod">
          <ac:chgData name="Марина Климова" userId="c0dd468b33eb9b6c" providerId="LiveId" clId="{41EBF531-CBB1-4FAA-A25B-FB1D1C54F191}" dt="2022-09-23T20:03:25.217" v="4"/>
          <ac:picMkLst>
            <pc:docMk/>
            <pc:sldMk cId="2211459492" sldId="257"/>
            <ac:picMk id="23" creationId="{00000000-0000-0000-0000-000000000000}"/>
          </ac:picMkLst>
        </pc:picChg>
        <pc:picChg chg="mod">
          <ac:chgData name="Марина Климова" userId="c0dd468b33eb9b6c" providerId="LiveId" clId="{41EBF531-CBB1-4FAA-A25B-FB1D1C54F191}" dt="2022-09-23T20:03:06.455" v="2"/>
          <ac:picMkLst>
            <pc:docMk/>
            <pc:sldMk cId="2211459492" sldId="257"/>
            <ac:picMk id="24" creationId="{00000000-0000-0000-0000-000000000000}"/>
          </ac:picMkLst>
        </pc:picChg>
        <pc:picChg chg="mod">
          <ac:chgData name="Марина Климова" userId="c0dd468b33eb9b6c" providerId="LiveId" clId="{41EBF531-CBB1-4FAA-A25B-FB1D1C54F191}" dt="2022-09-23T20:03:59.920" v="8"/>
          <ac:picMkLst>
            <pc:docMk/>
            <pc:sldMk cId="2211459492" sldId="257"/>
            <ac:picMk id="29" creationId="{00000000-0000-0000-0000-000000000000}"/>
          </ac:picMkLst>
        </pc:picChg>
        <pc:picChg chg="mod">
          <ac:chgData name="Марина Климова" userId="c0dd468b33eb9b6c" providerId="LiveId" clId="{41EBF531-CBB1-4FAA-A25B-FB1D1C54F191}" dt="2022-09-23T20:02:58.950" v="1"/>
          <ac:picMkLst>
            <pc:docMk/>
            <pc:sldMk cId="2211459492" sldId="257"/>
            <ac:picMk id="30" creationId="{00000000-0000-0000-0000-000000000000}"/>
          </ac:picMkLst>
        </pc:picChg>
        <pc:picChg chg="mod">
          <ac:chgData name="Марина Климова" userId="c0dd468b33eb9b6c" providerId="LiveId" clId="{41EBF531-CBB1-4FAA-A25B-FB1D1C54F191}" dt="2022-09-23T20:03:41.519" v="6"/>
          <ac:picMkLst>
            <pc:docMk/>
            <pc:sldMk cId="2211459492" sldId="257"/>
            <ac:picMk id="31" creationId="{00000000-0000-0000-0000-000000000000}"/>
          </ac:picMkLst>
        </pc:picChg>
      </pc:sldChg>
      <pc:sldChg chg="addSp delSp modSp mod">
        <pc:chgData name="Марина Климова" userId="c0dd468b33eb9b6c" providerId="LiveId" clId="{41EBF531-CBB1-4FAA-A25B-FB1D1C54F191}" dt="2022-09-23T20:08:20.319" v="15"/>
        <pc:sldMkLst>
          <pc:docMk/>
          <pc:sldMk cId="3772854931" sldId="259"/>
        </pc:sldMkLst>
        <pc:graphicFrameChg chg="add del mod modGraphic">
          <ac:chgData name="Марина Климова" userId="c0dd468b33eb9b6c" providerId="LiveId" clId="{41EBF531-CBB1-4FAA-A25B-FB1D1C54F191}" dt="2022-09-23T20:06:35.187" v="14" actId="21"/>
          <ac:graphicFrameMkLst>
            <pc:docMk/>
            <pc:sldMk cId="3772854931" sldId="259"/>
            <ac:graphicFrameMk id="7" creationId="{294DE0BC-B1BD-9547-3DA9-325D16C40124}"/>
          </ac:graphicFrameMkLst>
        </pc:graphicFrameChg>
        <pc:picChg chg="mod">
          <ac:chgData name="Марина Климова" userId="c0dd468b33eb9b6c" providerId="LiveId" clId="{41EBF531-CBB1-4FAA-A25B-FB1D1C54F191}" dt="2022-09-23T20:04:57.914" v="10"/>
          <ac:picMkLst>
            <pc:docMk/>
            <pc:sldMk cId="3772854931" sldId="259"/>
            <ac:picMk id="2" creationId="{17E6D56C-1CEF-E53B-44C2-E0F338132C39}"/>
          </ac:picMkLst>
        </pc:picChg>
        <pc:picChg chg="mod">
          <ac:chgData name="Марина Климова" userId="c0dd468b33eb9b6c" providerId="LiveId" clId="{41EBF531-CBB1-4FAA-A25B-FB1D1C54F191}" dt="2022-09-23T20:05:37.803" v="11"/>
          <ac:picMkLst>
            <pc:docMk/>
            <pc:sldMk cId="3772854931" sldId="259"/>
            <ac:picMk id="4" creationId="{28A28EBF-6E3C-7147-28EF-F538B292CAD2}"/>
          </ac:picMkLst>
        </pc:picChg>
        <pc:picChg chg="mod">
          <ac:chgData name="Марина Климова" userId="c0dd468b33eb9b6c" providerId="LiveId" clId="{41EBF531-CBB1-4FAA-A25B-FB1D1C54F191}" dt="2022-09-23T20:08:20.319" v="15"/>
          <ac:picMkLst>
            <pc:docMk/>
            <pc:sldMk cId="3772854931" sldId="259"/>
            <ac:picMk id="5" creationId="{24668ED4-EA8F-758E-76B4-03E8E31FE9AC}"/>
          </ac:picMkLst>
        </pc:picChg>
      </pc:sldChg>
      <pc:sldChg chg="modSp">
        <pc:chgData name="Марина Климова" userId="c0dd468b33eb9b6c" providerId="LiveId" clId="{41EBF531-CBB1-4FAA-A25B-FB1D1C54F191}" dt="2022-09-23T20:08:55.667" v="16"/>
        <pc:sldMkLst>
          <pc:docMk/>
          <pc:sldMk cId="3483857259" sldId="263"/>
        </pc:sldMkLst>
        <pc:picChg chg="mod">
          <ac:chgData name="Марина Климова" userId="c0dd468b33eb9b6c" providerId="LiveId" clId="{41EBF531-CBB1-4FAA-A25B-FB1D1C54F191}" dt="2022-09-23T20:08:55.667" v="16"/>
          <ac:picMkLst>
            <pc:docMk/>
            <pc:sldMk cId="3483857259" sldId="263"/>
            <ac:picMk id="8" creationId="{29B76B35-2371-11E6-302F-230C4EA03A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4731C-4C91-453D-BA36-8E5E3526D98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D134-0D85-4E19-B8DB-1065921F8E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98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425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158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14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68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86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8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7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88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8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97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87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36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15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0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64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" Target="slide4.xml"/><Relationship Id="rId7" Type="http://schemas.openxmlformats.org/officeDocument/2006/relationships/slide" Target="slide7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slide" Target="slide5.xml"/><Relationship Id="rId5" Type="http://schemas.openxmlformats.org/officeDocument/2006/relationships/slide" Target="slide6.xml"/><Relationship Id="rId10" Type="http://schemas.openxmlformats.org/officeDocument/2006/relationships/image" Target="../media/image5.jpeg"/><Relationship Id="rId4" Type="http://schemas.openxmlformats.org/officeDocument/2006/relationships/image" Target="../media/image2.jpeg"/><Relationship Id="rId9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s://www.classicgallery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www.mosfilm.ru/dept/museum/" TargetMode="External"/><Relationship Id="rId10" Type="http://schemas.openxmlformats.org/officeDocument/2006/relationships/image" Target="../media/image10.png"/><Relationship Id="rId4" Type="http://schemas.openxmlformats.org/officeDocument/2006/relationships/slide" Target="slide2.xml"/><Relationship Id="rId9" Type="http://schemas.openxmlformats.org/officeDocument/2006/relationships/hyperlink" Target="https://elenagromova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2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urope-tc.ru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www.radisson-cruise.r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979"/>
            <a:ext cx="12192000" cy="81152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83071"/>
            <a:ext cx="9144000" cy="2387600"/>
          </a:xfrm>
        </p:spPr>
        <p:txBody>
          <a:bodyPr>
            <a:normAutofit/>
          </a:bodyPr>
          <a:lstStyle/>
          <a:p>
            <a:r>
              <a:rPr lang="ru-RU" sz="9600" u="sng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Кольцевая линия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870671"/>
            <a:ext cx="9144000" cy="1655762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Киевская</a:t>
            </a:r>
          </a:p>
        </p:txBody>
      </p:sp>
    </p:spTree>
    <p:extLst>
      <p:ext uri="{BB962C8B-B14F-4D97-AF65-F5344CB8AC3E}">
        <p14:creationId xmlns:p14="http://schemas.microsoft.com/office/powerpoint/2010/main" val="2710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4061" y="105485"/>
            <a:ext cx="191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Меню</a:t>
            </a:r>
          </a:p>
        </p:txBody>
      </p:sp>
      <p:sp>
        <p:nvSpPr>
          <p:cNvPr id="21" name="TextBox 20">
            <a:hlinkClick r:id="rId3" action="ppaction://hlinksldjump"/>
          </p:cNvPr>
          <p:cNvSpPr txBox="1"/>
          <p:nvPr/>
        </p:nvSpPr>
        <p:spPr>
          <a:xfrm>
            <a:off x="1716505" y="2448235"/>
            <a:ext cx="2550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3" name="Рисунок 2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1290217"/>
            <a:ext cx="3240000" cy="2314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Рисунок 2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2839525"/>
            <a:ext cx="3240000" cy="231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4159955"/>
            <a:ext cx="3240000" cy="2314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Рисунок 2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1290217"/>
            <a:ext cx="3240000" cy="2315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Рисунок 30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4161504"/>
            <a:ext cx="3238847" cy="2313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TextBox 32">
            <a:hlinkClick r:id="rId9" action="ppaction://hlinksldjump"/>
          </p:cNvPr>
          <p:cNvSpPr txBox="1"/>
          <p:nvPr/>
        </p:nvSpPr>
        <p:spPr>
          <a:xfrm>
            <a:off x="632330" y="2402068"/>
            <a:ext cx="2310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5" name="TextBox 34">
            <a:hlinkClick r:id="rId3" action="ppaction://hlinksldjump"/>
          </p:cNvPr>
          <p:cNvSpPr txBox="1"/>
          <p:nvPr/>
        </p:nvSpPr>
        <p:spPr>
          <a:xfrm>
            <a:off x="8409376" y="2448234"/>
            <a:ext cx="2903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Памятники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6" name="TextBox 35">
            <a:hlinkClick r:id="rId11" action="ppaction://hlinksldjump"/>
          </p:cNvPr>
          <p:cNvSpPr txBox="1"/>
          <p:nvPr/>
        </p:nvSpPr>
        <p:spPr>
          <a:xfrm>
            <a:off x="640350" y="5318116"/>
            <a:ext cx="2646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Храмы</a:t>
            </a:r>
          </a:p>
        </p:txBody>
      </p:sp>
      <p:sp>
        <p:nvSpPr>
          <p:cNvPr id="37" name="TextBox 36">
            <a:hlinkClick r:id="rId5" action="ppaction://hlinksldjump"/>
          </p:cNvPr>
          <p:cNvSpPr txBox="1"/>
          <p:nvPr/>
        </p:nvSpPr>
        <p:spPr>
          <a:xfrm>
            <a:off x="4537169" y="3996668"/>
            <a:ext cx="2711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Парки</a:t>
            </a:r>
          </a:p>
        </p:txBody>
      </p:sp>
      <p:sp>
        <p:nvSpPr>
          <p:cNvPr id="38" name="TextBox 37">
            <a:hlinkClick r:id="rId7" action="ppaction://hlinksldjump"/>
          </p:cNvPr>
          <p:cNvSpPr txBox="1"/>
          <p:nvPr/>
        </p:nvSpPr>
        <p:spPr>
          <a:xfrm>
            <a:off x="8409376" y="5317265"/>
            <a:ext cx="2518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Разное</a:t>
            </a:r>
          </a:p>
        </p:txBody>
      </p:sp>
    </p:spTree>
    <p:extLst>
      <p:ext uri="{BB962C8B-B14F-4D97-AF65-F5344CB8AC3E}">
        <p14:creationId xmlns:p14="http://schemas.microsoft.com/office/powerpoint/2010/main" val="221145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175257" y="0"/>
            <a:ext cx="17620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Музеи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699" y="3725670"/>
            <a:ext cx="2881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Музей киностудии «Мосфильм»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8075" y="5415492"/>
            <a:ext cx="343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Галерея классической фотографии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23479" y="3725670"/>
            <a:ext cx="3492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Галерея Елены Громовой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577" y="5358392"/>
            <a:ext cx="1069965" cy="973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95552" y="614833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4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2" name="Рисунок 1">
            <a:hlinkClick r:id="rId5"/>
            <a:extLst>
              <a:ext uri="{FF2B5EF4-FFF2-40B4-BE49-F238E27FC236}">
                <a16:creationId xmlns="" xmlns:a16="http://schemas.microsoft.com/office/drawing/2014/main" id="{17E6D56C-1CEF-E53B-44C2-E0F338132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23" y="1086725"/>
            <a:ext cx="3489768" cy="24932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Рисунок 3">
            <a:hlinkClick r:id="rId7"/>
            <a:extLst>
              <a:ext uri="{FF2B5EF4-FFF2-40B4-BE49-F238E27FC236}">
                <a16:creationId xmlns="" xmlns:a16="http://schemas.microsoft.com/office/drawing/2014/main" id="{28A28EBF-6E3C-7147-28EF-F538B292C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888" y="2865105"/>
            <a:ext cx="3489768" cy="24932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>
            <a:hlinkClick r:id="rId9"/>
            <a:extLst>
              <a:ext uri="{FF2B5EF4-FFF2-40B4-BE49-F238E27FC236}">
                <a16:creationId xmlns="" xmlns:a16="http://schemas.microsoft.com/office/drawing/2014/main" id="{24668ED4-EA8F-758E-76B4-03E8E31FE9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875" y="1086724"/>
            <a:ext cx="3526602" cy="24932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285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4095" y="389825"/>
            <a:ext cx="3543809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Памятники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397" y="3530545"/>
            <a:ext cx="2790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Памятник Лесе Украинке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72921" y="5199821"/>
            <a:ext cx="2243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Аллегория воды</a:t>
            </a:r>
            <a:endParaRPr lang="ru-RU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3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3B5796C-7BF2-FF87-F633-2645887E648C}"/>
              </a:ext>
            </a:extLst>
          </p:cNvPr>
          <p:cNvSpPr txBox="1"/>
          <p:nvPr/>
        </p:nvSpPr>
        <p:spPr>
          <a:xfrm>
            <a:off x="4494576" y="517466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Содружество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A6AFBD0-5B26-7A9F-C838-FA8CED76B0F4}"/>
              </a:ext>
            </a:extLst>
          </p:cNvPr>
          <p:cNvSpPr txBox="1"/>
          <p:nvPr/>
        </p:nvSpPr>
        <p:spPr>
          <a:xfrm>
            <a:off x="9127552" y="3530545"/>
            <a:ext cx="25387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Аллегория воздуха</a:t>
            </a:r>
            <a:endParaRPr lang="ru-RU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3ECEC54-A332-CDB3-19EB-218F85F9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923" y="2419412"/>
            <a:ext cx="2664344" cy="2663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8BFA5776-7BCC-EAC2-7BF8-39F88738F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24" y="812093"/>
            <a:ext cx="2642863" cy="26169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74B25898-11FE-D139-F005-3EF6CC9E4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404" y="2419412"/>
            <a:ext cx="2664344" cy="2663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3D1159A0-0F23-AD7A-C204-FC2E7D0C8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732" y="776179"/>
            <a:ext cx="2664344" cy="26528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00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46048" y="444028"/>
            <a:ext cx="189990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Храмы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</a:b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4D00D32-D9E2-3C40-BA18-40ADD298B495}"/>
              </a:ext>
            </a:extLst>
          </p:cNvPr>
          <p:cNvSpPr txBox="1"/>
          <p:nvPr/>
        </p:nvSpPr>
        <p:spPr>
          <a:xfrm>
            <a:off x="3810402" y="5563417"/>
            <a:ext cx="45711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Храм Иконы Печерская Божией Матери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3DE0E98B-F3F7-226F-6F92-29FD0FA6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016" y="1120441"/>
            <a:ext cx="5923968" cy="4442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659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5867" y="536363"/>
            <a:ext cx="200884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Парки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7735" y="5764664"/>
            <a:ext cx="278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Киевский сквер</a:t>
            </a:r>
            <a:endParaRPr lang="ru-RU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A149A14-FAFF-9AD2-46E4-EB6A5B4C7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517" y="1279881"/>
            <a:ext cx="5590232" cy="4192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4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1789" y="537287"/>
            <a:ext cx="197873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Разное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416" y="4894547"/>
            <a:ext cx="470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Флотилия Рэдиссон </a:t>
            </a:r>
            <a:r>
              <a:rPr lang="ru-RU" sz="2800" dirty="0" err="1">
                <a:solidFill>
                  <a:srgbClr val="9C5309"/>
                </a:solidFill>
                <a:latin typeface="Bahnschrift Light Condensed" panose="020B0502040204020203" pitchFamily="34" charset="0"/>
              </a:rPr>
              <a:t>Ройал</a:t>
            </a:r>
            <a:endParaRPr lang="ru-R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pic>
        <p:nvPicPr>
          <p:cNvPr id="8" name="Рисунок 7">
            <a:hlinkClick r:id="rId4"/>
            <a:extLst>
              <a:ext uri="{FF2B5EF4-FFF2-40B4-BE49-F238E27FC236}">
                <a16:creationId xmlns="" xmlns:a16="http://schemas.microsoft.com/office/drawing/2014/main" id="{29B76B35-2371-11E6-302F-230C4EA03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09" y="1874227"/>
            <a:ext cx="4443693" cy="2868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Прямоугольник 2"/>
          <p:cNvSpPr/>
          <p:nvPr/>
        </p:nvSpPr>
        <p:spPr>
          <a:xfrm>
            <a:off x="7366090" y="4915481"/>
            <a:ext cx="2444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ТРЦ "Европейский"</a:t>
            </a:r>
            <a:endParaRPr lang="ru-RU" sz="2800" dirty="0"/>
          </a:p>
        </p:txBody>
      </p:sp>
      <p:pic>
        <p:nvPicPr>
          <p:cNvPr id="4" name="Рисунок 3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85" y="1874226"/>
            <a:ext cx="4473710" cy="2868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38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FFFFF"/>
      </a:hlink>
      <a:folHlink>
        <a:srgbClr val="FFFFF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56</Words>
  <Application>Microsoft Office PowerPoint</Application>
  <PresentationFormat>Широкоэкранный</PresentationFormat>
  <Paragraphs>33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Bahnschrift Light Condensed</vt:lpstr>
      <vt:lpstr>Bahnschrift SemiBold Condensed</vt:lpstr>
      <vt:lpstr>Calibri</vt:lpstr>
      <vt:lpstr>Calibri Light</vt:lpstr>
      <vt:lpstr>Тема Office</vt:lpstr>
      <vt:lpstr>Кольцевая линия</vt:lpstr>
      <vt:lpstr>Презентация PowerPoint</vt:lpstr>
      <vt:lpstr>Презентация PowerPoint</vt:lpstr>
      <vt:lpstr>Памятники </vt:lpstr>
      <vt:lpstr>Храмы </vt:lpstr>
      <vt:lpstr>Парки </vt:lpstr>
      <vt:lpstr>Разное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23</cp:revision>
  <dcterms:created xsi:type="dcterms:W3CDTF">2022-09-18T14:33:31Z</dcterms:created>
  <dcterms:modified xsi:type="dcterms:W3CDTF">2022-09-24T16:02:51Z</dcterms:modified>
</cp:coreProperties>
</file>